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89"/>
  </p:normalViewPr>
  <p:slideViewPr>
    <p:cSldViewPr snapToGrid="0" snapToObjects="1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7CC41-52DC-8445-A8CA-41A10098D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Self-Care in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F82E5-23A1-CF4A-9DFD-AF864EFED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a routine, write it down, post it in your home, and do it together</a:t>
            </a:r>
          </a:p>
          <a:p>
            <a:r>
              <a:rPr lang="en-US" dirty="0"/>
              <a:t>Managing anxiety starts in your body and in relationships</a:t>
            </a:r>
          </a:p>
          <a:p>
            <a:r>
              <a:rPr lang="en-US" dirty="0"/>
              <a:t>Be realistic with yourself and those around you – prioritize connecting </a:t>
            </a:r>
          </a:p>
          <a:p>
            <a:r>
              <a:rPr lang="en-US" dirty="0"/>
              <a:t>Suffering comes from struggling against the suffering – accepting suffering leads to more peace and ease – let yourself and others feel the hard feelings</a:t>
            </a:r>
          </a:p>
          <a:p>
            <a:r>
              <a:rPr lang="en-US" dirty="0"/>
              <a:t>Share kindness with others whenever possible</a:t>
            </a:r>
          </a:p>
        </p:txBody>
      </p:sp>
    </p:spTree>
    <p:extLst>
      <p:ext uri="{BB962C8B-B14F-4D97-AF65-F5344CB8AC3E}">
        <p14:creationId xmlns:p14="http://schemas.microsoft.com/office/powerpoint/2010/main" val="3353840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DF32-3721-AC4D-98BB-B186DF86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to Manage Isolation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71E4A-467B-0D48-8F00-4A411D8C9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Exercise – move every day, get your heart rate to increase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Connect with the outdoors – sit by a window if you need to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Reach out to friends and loved ones every day - use video chat!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Practice mindfulness – breathing awareness, loving kindness prayers, every activity can be done with mindfulness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Balance alone time, together time, and social connections in your routine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Keep your mind active with your interests – learn something new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246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78</TotalTime>
  <Words>156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Garamond</vt:lpstr>
      <vt:lpstr>Organic</vt:lpstr>
      <vt:lpstr>Self-Care in Isolation</vt:lpstr>
      <vt:lpstr>Tools to Manage Isolation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Self-Care in Isolation</dc:title>
  <dc:creator>Ben Zequeira-Russell</dc:creator>
  <cp:lastModifiedBy>Ben Zequeira-Russell</cp:lastModifiedBy>
  <cp:revision>3</cp:revision>
  <dcterms:created xsi:type="dcterms:W3CDTF">2020-04-01T20:14:54Z</dcterms:created>
  <dcterms:modified xsi:type="dcterms:W3CDTF">2020-04-01T21:33:18Z</dcterms:modified>
</cp:coreProperties>
</file>